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should we do for the people after 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433380" y="1497558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 some good things for them.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442006" y="2322795"/>
            <a:ext cx="1112580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do some good things for the people after us.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可知，我们应该为后人做些好事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421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放式谈对老人的看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of the old man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中考新考法-10.eps" descr="id:21475045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908720"/>
            <a:ext cx="7992888" cy="676976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 bwMode="auto">
          <a:xfrm>
            <a:off x="433380" y="2380598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Wise/Clever.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442006" y="3109304"/>
            <a:ext cx="1112580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开放性试题，答案不唯一，合理即可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77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28" y="985549"/>
            <a:ext cx="11567000" cy="301904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034164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afraid you can’t live long enough to get any fruit from this tree.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恐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怕你活不到足以从树上摘下果子吃的年纪了。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624" y="3412681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970428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975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3977692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07634"/>
            <a:ext cx="11485848" cy="4142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can’t live long enough to get any fruit from this tree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是宾语从句，省略了连接词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afraid that ...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恐怕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副词＋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 to do sth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“……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足够做某事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old enough to go to school.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他足够大可以上学了。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920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新趋势题型-4字.eps" descr="id:21475004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2310585"/>
            <a:ext cx="4896544" cy="589310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读表达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9574" y="836712"/>
            <a:ext cx="11517127" cy="1259082"/>
          </a:xfrm>
          <a:prstGeom prst="rect">
            <a:avLst/>
          </a:prstGeom>
        </p:spPr>
      </p:pic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2925214"/>
            <a:ext cx="11485848" cy="295350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文讲述了一个老人种植了一棵小树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一个富人觉得这个老人年纪太大了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可能活不到果树结出果实了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但老人告诉他后来的人可以吃上果实就行了。文章告诉我们应该为后人做一些好事。</a:t>
            </a:r>
            <a:endParaRPr lang="zh-CN" altLang="zh-CN" sz="8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语篇导航-DA.eps" descr="id:21474874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041991"/>
            <a:ext cx="2422087" cy="591870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4222998" y="5733256"/>
            <a:ext cx="7623704" cy="73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江苏无锡江阴华士实验中学调研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628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rich man is riding along the road and sees an old man digging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his garden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ground lies a young tree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rich man calls out to the old man,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kind of tree are you planting there, my good man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a fig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无花果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tree, sir,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fig tree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rich man is very surprised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old are you, may I ask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402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ninety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cries the rich man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 ninety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are planting a very young tree now and it’ll take many years to give fruit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afraid you can’t live long enough to get any fruit from this tree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old man looks around the garden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he says with a smile,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 me, sir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you eat figs when you were a boy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0298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doesn’t know why he asks this question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tell me this,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says,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planted the fig trees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Err... but 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know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see, sir,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on the old man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forefathers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planted trees for us to enjoy and I am doing the same for the people after 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809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rich man is quiet and says,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right, my good man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should do some good things for the people after 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 very much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he rides away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根据短文内容回答下列各问题，每小题答案不超过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个单词。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48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tree is the old man planting when the rich man sees him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33380" y="2302750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fig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tree.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42006" y="3140968"/>
            <a:ext cx="1112580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a fig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无花果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tree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sir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可知，富人看见老人时，他正在种无花果树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130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old is the old man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33380" y="1497558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Ninety years old.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42006" y="2322795"/>
            <a:ext cx="1112580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ninety years old.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可知，老人已经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岁了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41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is the old man planting the tree for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33380" y="1488932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For people after him.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42006" y="2322795"/>
            <a:ext cx="1112580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 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forefathers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planted trees for us to enjoy and I am doing the same for the people after me.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可知，老人是为后人种树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483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615</Words>
  <Application>Microsoft Office PowerPoint</Application>
  <PresentationFormat>自定义</PresentationFormat>
  <Paragraphs>37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2025-09-13T06:05:08Z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